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3" r:id="rId6"/>
    <p:sldId id="258" r:id="rId7"/>
    <p:sldId id="261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833075-FE32-4F67-8295-9184D9C9F582}" v="3" dt="2022-11-11T04:39:11.110"/>
    <p1510:client id="{3F9F7623-1427-48C8-93A2-6BB8B3DDFF3A}" v="214" dt="2022-11-10T18:34:22.845"/>
    <p1510:client id="{4396EC29-8E44-4A9E-8450-FAA5E26AC450}" v="159" dt="2022-11-10T16:13:03.915"/>
    <p1510:client id="{8DE8BAFF-2E7E-4AF2-B555-818A7BB7CBD8}" v="45" dt="2022-11-11T04:08:38.334"/>
    <p1510:client id="{F5443916-CCE2-49D8-B309-B2694BF47B9E}" v="164" dt="2022-11-11T04:36:53.8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ju garu" userId="672e6bf5b15ea619" providerId="Windows Live" clId="Web-{3F9F7623-1427-48C8-93A2-6BB8B3DDFF3A}"/>
    <pc:docChg chg="modSld">
      <pc:chgData name="raju garu" userId="672e6bf5b15ea619" providerId="Windows Live" clId="Web-{3F9F7623-1427-48C8-93A2-6BB8B3DDFF3A}" dt="2022-11-10T18:34:22.173" v="206" actId="20577"/>
      <pc:docMkLst>
        <pc:docMk/>
      </pc:docMkLst>
      <pc:sldChg chg="modSp">
        <pc:chgData name="raju garu" userId="672e6bf5b15ea619" providerId="Windows Live" clId="Web-{3F9F7623-1427-48C8-93A2-6BB8B3DDFF3A}" dt="2022-11-10T18:34:22.173" v="206" actId="20577"/>
        <pc:sldMkLst>
          <pc:docMk/>
          <pc:sldMk cId="0" sldId="256"/>
        </pc:sldMkLst>
        <pc:spChg chg="mod">
          <ac:chgData name="raju garu" userId="672e6bf5b15ea619" providerId="Windows Live" clId="Web-{3F9F7623-1427-48C8-93A2-6BB8B3DDFF3A}" dt="2022-11-10T18:34:22.173" v="206" actId="20577"/>
          <ac:spMkLst>
            <pc:docMk/>
            <pc:sldMk cId="0" sldId="256"/>
            <ac:spMk id="3" creationId="{00000000-0000-0000-0000-000000000000}"/>
          </ac:spMkLst>
        </pc:spChg>
      </pc:sldChg>
      <pc:sldChg chg="delSp modSp">
        <pc:chgData name="raju garu" userId="672e6bf5b15ea619" providerId="Windows Live" clId="Web-{3F9F7623-1427-48C8-93A2-6BB8B3DDFF3A}" dt="2022-11-10T17:37:27.191" v="204" actId="20577"/>
        <pc:sldMkLst>
          <pc:docMk/>
          <pc:sldMk cId="0" sldId="257"/>
        </pc:sldMkLst>
        <pc:spChg chg="mod">
          <ac:chgData name="raju garu" userId="672e6bf5b15ea619" providerId="Windows Live" clId="Web-{3F9F7623-1427-48C8-93A2-6BB8B3DDFF3A}" dt="2022-11-10T17:36:41.705" v="200" actId="20577"/>
          <ac:spMkLst>
            <pc:docMk/>
            <pc:sldMk cId="0" sldId="257"/>
            <ac:spMk id="2" creationId="{00000000-0000-0000-0000-000000000000}"/>
          </ac:spMkLst>
        </pc:spChg>
        <pc:spChg chg="mod">
          <ac:chgData name="raju garu" userId="672e6bf5b15ea619" providerId="Windows Live" clId="Web-{3F9F7623-1427-48C8-93A2-6BB8B3DDFF3A}" dt="2022-11-10T17:37:27.191" v="204" actId="20577"/>
          <ac:spMkLst>
            <pc:docMk/>
            <pc:sldMk cId="0" sldId="257"/>
            <ac:spMk id="4" creationId="{00000000-0000-0000-0000-000000000000}"/>
          </ac:spMkLst>
        </pc:spChg>
        <pc:spChg chg="del mod">
          <ac:chgData name="raju garu" userId="672e6bf5b15ea619" providerId="Windows Live" clId="Web-{3F9F7623-1427-48C8-93A2-6BB8B3DDFF3A}" dt="2022-11-10T17:36:52.878" v="201"/>
          <ac:spMkLst>
            <pc:docMk/>
            <pc:sldMk cId="0" sldId="257"/>
            <ac:spMk id="5" creationId="{00000000-0000-0000-0000-000000000000}"/>
          </ac:spMkLst>
        </pc:spChg>
      </pc:sldChg>
      <pc:sldChg chg="addSp delSp modSp">
        <pc:chgData name="raju garu" userId="672e6bf5b15ea619" providerId="Windows Live" clId="Web-{3F9F7623-1427-48C8-93A2-6BB8B3DDFF3A}" dt="2022-11-10T17:35:46.001" v="198" actId="14100"/>
        <pc:sldMkLst>
          <pc:docMk/>
          <pc:sldMk cId="0" sldId="258"/>
        </pc:sldMkLst>
        <pc:spChg chg="del">
          <ac:chgData name="raju garu" userId="672e6bf5b15ea619" providerId="Windows Live" clId="Web-{3F9F7623-1427-48C8-93A2-6BB8B3DDFF3A}" dt="2022-11-10T17:34:50.296" v="181"/>
          <ac:spMkLst>
            <pc:docMk/>
            <pc:sldMk cId="0" sldId="258"/>
            <ac:spMk id="4" creationId="{00000000-0000-0000-0000-000000000000}"/>
          </ac:spMkLst>
        </pc:spChg>
        <pc:spChg chg="del mod">
          <ac:chgData name="raju garu" userId="672e6bf5b15ea619" providerId="Windows Live" clId="Web-{3F9F7623-1427-48C8-93A2-6BB8B3DDFF3A}" dt="2022-11-10T17:34:50.639" v="188"/>
          <ac:spMkLst>
            <pc:docMk/>
            <pc:sldMk cId="0" sldId="258"/>
            <ac:spMk id="5" creationId="{00000000-0000-0000-0000-000000000000}"/>
          </ac:spMkLst>
        </pc:spChg>
        <pc:spChg chg="add del mod">
          <ac:chgData name="raju garu" userId="672e6bf5b15ea619" providerId="Windows Live" clId="Web-{3F9F7623-1427-48C8-93A2-6BB8B3DDFF3A}" dt="2022-11-10T17:35:11.343" v="194"/>
          <ac:spMkLst>
            <pc:docMk/>
            <pc:sldMk cId="0" sldId="258"/>
            <ac:spMk id="7" creationId="{B19AD8C7-21F3-2107-22A4-50A6838F5FEE}"/>
          </ac:spMkLst>
        </pc:spChg>
        <pc:picChg chg="add mod ord">
          <ac:chgData name="raju garu" userId="672e6bf5b15ea619" providerId="Windows Live" clId="Web-{3F9F7623-1427-48C8-93A2-6BB8B3DDFF3A}" dt="2022-11-10T17:35:46.001" v="198" actId="14100"/>
          <ac:picMkLst>
            <pc:docMk/>
            <pc:sldMk cId="0" sldId="258"/>
            <ac:picMk id="3" creationId="{72D52225-2D8F-FA5F-8B4C-1078E714EFA7}"/>
          </ac:picMkLst>
        </pc:picChg>
      </pc:sldChg>
      <pc:sldChg chg="addSp delSp modSp">
        <pc:chgData name="raju garu" userId="672e6bf5b15ea619" providerId="Windows Live" clId="Web-{3F9F7623-1427-48C8-93A2-6BB8B3DDFF3A}" dt="2022-11-10T17:22:43.236" v="180" actId="14100"/>
        <pc:sldMkLst>
          <pc:docMk/>
          <pc:sldMk cId="0" sldId="259"/>
        </pc:sldMkLst>
        <pc:spChg chg="mod">
          <ac:chgData name="raju garu" userId="672e6bf5b15ea619" providerId="Windows Live" clId="Web-{3F9F7623-1427-48C8-93A2-6BB8B3DDFF3A}" dt="2022-11-10T16:18:15.689" v="60" actId="20577"/>
          <ac:spMkLst>
            <pc:docMk/>
            <pc:sldMk cId="0" sldId="259"/>
            <ac:spMk id="5" creationId="{00000000-0000-0000-0000-000000000000}"/>
          </ac:spMkLst>
        </pc:spChg>
        <pc:picChg chg="add del mod">
          <ac:chgData name="raju garu" userId="672e6bf5b15ea619" providerId="Windows Live" clId="Web-{3F9F7623-1427-48C8-93A2-6BB8B3DDFF3A}" dt="2022-11-10T16:46:55.901" v="164"/>
          <ac:picMkLst>
            <pc:docMk/>
            <pc:sldMk cId="0" sldId="259"/>
            <ac:picMk id="3" creationId="{BDC52C25-45CE-A07F-F0E7-0E99FECAE0CC}"/>
          </ac:picMkLst>
        </pc:picChg>
        <pc:picChg chg="add del mod">
          <ac:chgData name="raju garu" userId="672e6bf5b15ea619" providerId="Windows Live" clId="Web-{3F9F7623-1427-48C8-93A2-6BB8B3DDFF3A}" dt="2022-11-10T17:22:15.047" v="176"/>
          <ac:picMkLst>
            <pc:docMk/>
            <pc:sldMk cId="0" sldId="259"/>
            <ac:picMk id="4" creationId="{46D13511-3B74-7245-0C16-177D5DDB887D}"/>
          </ac:picMkLst>
        </pc:picChg>
        <pc:picChg chg="add mod">
          <ac:chgData name="raju garu" userId="672e6bf5b15ea619" providerId="Windows Live" clId="Web-{3F9F7623-1427-48C8-93A2-6BB8B3DDFF3A}" dt="2022-11-10T17:22:43.236" v="180" actId="14100"/>
          <ac:picMkLst>
            <pc:docMk/>
            <pc:sldMk cId="0" sldId="259"/>
            <ac:picMk id="6" creationId="{0649A64F-CF4E-DD60-6F2B-5A689FA457BE}"/>
          </ac:picMkLst>
        </pc:picChg>
      </pc:sldChg>
    </pc:docChg>
  </pc:docChgLst>
  <pc:docChgLst>
    <pc:chgData name="raju garu" userId="672e6bf5b15ea619" providerId="Windows Live" clId="Web-{F5443916-CCE2-49D8-B309-B2694BF47B9E}"/>
    <pc:docChg chg="addSld delSld modSld">
      <pc:chgData name="raju garu" userId="672e6bf5b15ea619" providerId="Windows Live" clId="Web-{F5443916-CCE2-49D8-B309-B2694BF47B9E}" dt="2022-11-11T04:36:53.806" v="160" actId="20577"/>
      <pc:docMkLst>
        <pc:docMk/>
      </pc:docMkLst>
      <pc:sldChg chg="delSp modSp new del">
        <pc:chgData name="raju garu" userId="672e6bf5b15ea619" providerId="Windows Live" clId="Web-{F5443916-CCE2-49D8-B309-B2694BF47B9E}" dt="2022-11-11T04:17:48.692" v="18"/>
        <pc:sldMkLst>
          <pc:docMk/>
          <pc:sldMk cId="2246831981" sldId="261"/>
        </pc:sldMkLst>
        <pc:spChg chg="del">
          <ac:chgData name="raju garu" userId="672e6bf5b15ea619" providerId="Windows Live" clId="Web-{F5443916-CCE2-49D8-B309-B2694BF47B9E}" dt="2022-11-11T04:16:03.267" v="1"/>
          <ac:spMkLst>
            <pc:docMk/>
            <pc:sldMk cId="2246831981" sldId="261"/>
            <ac:spMk id="2" creationId="{247646D5-54BA-CD65-939C-F058A2387FBF}"/>
          </ac:spMkLst>
        </pc:spChg>
        <pc:spChg chg="mod">
          <ac:chgData name="raju garu" userId="672e6bf5b15ea619" providerId="Windows Live" clId="Web-{F5443916-CCE2-49D8-B309-B2694BF47B9E}" dt="2022-11-11T04:16:58.331" v="17" actId="20577"/>
          <ac:spMkLst>
            <pc:docMk/>
            <pc:sldMk cId="2246831981" sldId="261"/>
            <ac:spMk id="3" creationId="{B70A0BC5-C8D6-E4AD-98A0-D31718F9607E}"/>
          </ac:spMkLst>
        </pc:spChg>
      </pc:sldChg>
      <pc:sldChg chg="addSp delSp modSp new">
        <pc:chgData name="raju garu" userId="672e6bf5b15ea619" providerId="Windows Live" clId="Web-{F5443916-CCE2-49D8-B309-B2694BF47B9E}" dt="2022-11-11T04:21:38.902" v="24"/>
        <pc:sldMkLst>
          <pc:docMk/>
          <pc:sldMk cId="2484773315" sldId="261"/>
        </pc:sldMkLst>
        <pc:spChg chg="del">
          <ac:chgData name="raju garu" userId="672e6bf5b15ea619" providerId="Windows Live" clId="Web-{F5443916-CCE2-49D8-B309-B2694BF47B9E}" dt="2022-11-11T04:21:09.058" v="20"/>
          <ac:spMkLst>
            <pc:docMk/>
            <pc:sldMk cId="2484773315" sldId="261"/>
            <ac:spMk id="2" creationId="{5EA87523-CAB4-D455-902A-F3315E89629D}"/>
          </ac:spMkLst>
        </pc:spChg>
        <pc:spChg chg="del mod">
          <ac:chgData name="raju garu" userId="672e6bf5b15ea619" providerId="Windows Live" clId="Web-{F5443916-CCE2-49D8-B309-B2694BF47B9E}" dt="2022-11-11T04:21:38.902" v="24"/>
          <ac:spMkLst>
            <pc:docMk/>
            <pc:sldMk cId="2484773315" sldId="261"/>
            <ac:spMk id="3" creationId="{41F2BD10-FB07-396D-52DB-F577F14A0B4C}"/>
          </ac:spMkLst>
        </pc:spChg>
        <pc:spChg chg="del">
          <ac:chgData name="raju garu" userId="672e6bf5b15ea619" providerId="Windows Live" clId="Web-{F5443916-CCE2-49D8-B309-B2694BF47B9E}" dt="2022-11-11T04:21:14.308" v="21"/>
          <ac:spMkLst>
            <pc:docMk/>
            <pc:sldMk cId="2484773315" sldId="261"/>
            <ac:spMk id="4" creationId="{34E34FBA-5728-3EC2-360C-4807090E8C64}"/>
          </ac:spMkLst>
        </pc:spChg>
        <pc:picChg chg="add mod ord">
          <ac:chgData name="raju garu" userId="672e6bf5b15ea619" providerId="Windows Live" clId="Web-{F5443916-CCE2-49D8-B309-B2694BF47B9E}" dt="2022-11-11T04:21:38.902" v="24"/>
          <ac:picMkLst>
            <pc:docMk/>
            <pc:sldMk cId="2484773315" sldId="261"/>
            <ac:picMk id="5" creationId="{E29E11AB-7093-608D-A02D-7EA3A0F8556D}"/>
          </ac:picMkLst>
        </pc:picChg>
      </pc:sldChg>
      <pc:sldChg chg="addSp delSp modSp new">
        <pc:chgData name="raju garu" userId="672e6bf5b15ea619" providerId="Windows Live" clId="Web-{F5443916-CCE2-49D8-B309-B2694BF47B9E}" dt="2022-11-11T04:30:18.935" v="30"/>
        <pc:sldMkLst>
          <pc:docMk/>
          <pc:sldMk cId="461585003" sldId="262"/>
        </pc:sldMkLst>
        <pc:spChg chg="del">
          <ac:chgData name="raju garu" userId="672e6bf5b15ea619" providerId="Windows Live" clId="Web-{F5443916-CCE2-49D8-B309-B2694BF47B9E}" dt="2022-11-11T04:29:44.277" v="27"/>
          <ac:spMkLst>
            <pc:docMk/>
            <pc:sldMk cId="461585003" sldId="262"/>
            <ac:spMk id="2" creationId="{4DABE4EE-85E0-23BC-71E0-2FB89F44CCCC}"/>
          </ac:spMkLst>
        </pc:spChg>
        <pc:spChg chg="del mod">
          <ac:chgData name="raju garu" userId="672e6bf5b15ea619" providerId="Windows Live" clId="Web-{F5443916-CCE2-49D8-B309-B2694BF47B9E}" dt="2022-11-11T04:30:18.935" v="30"/>
          <ac:spMkLst>
            <pc:docMk/>
            <pc:sldMk cId="461585003" sldId="262"/>
            <ac:spMk id="3" creationId="{C0A0FCD6-FDF6-FFE4-A1CC-753CA4425D6E}"/>
          </ac:spMkLst>
        </pc:spChg>
        <pc:spChg chg="del">
          <ac:chgData name="raju garu" userId="672e6bf5b15ea619" providerId="Windows Live" clId="Web-{F5443916-CCE2-49D8-B309-B2694BF47B9E}" dt="2022-11-11T04:29:33.246" v="26"/>
          <ac:spMkLst>
            <pc:docMk/>
            <pc:sldMk cId="461585003" sldId="262"/>
            <ac:spMk id="4" creationId="{F8AA0880-642F-CED0-86BA-C55031E54DC7}"/>
          </ac:spMkLst>
        </pc:spChg>
        <pc:picChg chg="add mod ord">
          <ac:chgData name="raju garu" userId="672e6bf5b15ea619" providerId="Windows Live" clId="Web-{F5443916-CCE2-49D8-B309-B2694BF47B9E}" dt="2022-11-11T04:30:18.935" v="30"/>
          <ac:picMkLst>
            <pc:docMk/>
            <pc:sldMk cId="461585003" sldId="262"/>
            <ac:picMk id="5" creationId="{935CAD7E-A953-03CC-020D-3FB56A4501D1}"/>
          </ac:picMkLst>
        </pc:picChg>
      </pc:sldChg>
      <pc:sldChg chg="addSp delSp modSp new">
        <pc:chgData name="raju garu" userId="672e6bf5b15ea619" providerId="Windows Live" clId="Web-{F5443916-CCE2-49D8-B309-B2694BF47B9E}" dt="2022-11-11T04:36:53.806" v="160" actId="20577"/>
        <pc:sldMkLst>
          <pc:docMk/>
          <pc:sldMk cId="2231555762" sldId="263"/>
        </pc:sldMkLst>
        <pc:spChg chg="del">
          <ac:chgData name="raju garu" userId="672e6bf5b15ea619" providerId="Windows Live" clId="Web-{F5443916-CCE2-49D8-B309-B2694BF47B9E}" dt="2022-11-11T04:31:22.015" v="32"/>
          <ac:spMkLst>
            <pc:docMk/>
            <pc:sldMk cId="2231555762" sldId="263"/>
            <ac:spMk id="2" creationId="{EE10EE31-4A9D-F172-F48E-00518E258156}"/>
          </ac:spMkLst>
        </pc:spChg>
        <pc:spChg chg="mod">
          <ac:chgData name="raju garu" userId="672e6bf5b15ea619" providerId="Windows Live" clId="Web-{F5443916-CCE2-49D8-B309-B2694BF47B9E}" dt="2022-11-11T04:36:53.806" v="160" actId="20577"/>
          <ac:spMkLst>
            <pc:docMk/>
            <pc:sldMk cId="2231555762" sldId="263"/>
            <ac:spMk id="3" creationId="{21C3AB28-E0EC-BF9C-C94A-7D420E740CFD}"/>
          </ac:spMkLst>
        </pc:spChg>
        <pc:picChg chg="add del mod">
          <ac:chgData name="raju garu" userId="672e6bf5b15ea619" providerId="Windows Live" clId="Web-{F5443916-CCE2-49D8-B309-B2694BF47B9E}" dt="2022-11-11T04:33:45.769" v="99"/>
          <ac:picMkLst>
            <pc:docMk/>
            <pc:sldMk cId="2231555762" sldId="263"/>
            <ac:picMk id="4" creationId="{E1010312-1EFE-ECA4-AF50-0FAF2EBF2023}"/>
          </ac:picMkLst>
        </pc:picChg>
        <pc:picChg chg="add mod">
          <ac:chgData name="raju garu" userId="672e6bf5b15ea619" providerId="Windows Live" clId="Web-{F5443916-CCE2-49D8-B309-B2694BF47B9E}" dt="2022-11-11T04:35:01.615" v="105" actId="14100"/>
          <ac:picMkLst>
            <pc:docMk/>
            <pc:sldMk cId="2231555762" sldId="263"/>
            <ac:picMk id="5" creationId="{9056AB8D-6695-551E-E998-212C019E488F}"/>
          </ac:picMkLst>
        </pc:picChg>
        <pc:picChg chg="add mod">
          <ac:chgData name="raju garu" userId="672e6bf5b15ea619" providerId="Windows Live" clId="Web-{F5443916-CCE2-49D8-B309-B2694BF47B9E}" dt="2022-11-11T04:36:04.055" v="112" actId="14100"/>
          <ac:picMkLst>
            <pc:docMk/>
            <pc:sldMk cId="2231555762" sldId="263"/>
            <ac:picMk id="6" creationId="{921F4ED0-C27E-2B88-4A4A-C198664BCE9F}"/>
          </ac:picMkLst>
        </pc:picChg>
      </pc:sldChg>
    </pc:docChg>
  </pc:docChgLst>
  <pc:docChgLst>
    <pc:chgData name="raju garu" userId="672e6bf5b15ea619" providerId="Windows Live" clId="Web-{4396EC29-8E44-4A9E-8450-FAA5E26AC450}"/>
    <pc:docChg chg="modSld">
      <pc:chgData name="raju garu" userId="672e6bf5b15ea619" providerId="Windows Live" clId="Web-{4396EC29-8E44-4A9E-8450-FAA5E26AC450}" dt="2022-11-10T16:13:03.915" v="159" actId="20577"/>
      <pc:docMkLst>
        <pc:docMk/>
      </pc:docMkLst>
      <pc:sldChg chg="modSp">
        <pc:chgData name="raju garu" userId="672e6bf5b15ea619" providerId="Windows Live" clId="Web-{4396EC29-8E44-4A9E-8450-FAA5E26AC450}" dt="2022-11-10T16:13:03.915" v="159" actId="20577"/>
        <pc:sldMkLst>
          <pc:docMk/>
          <pc:sldMk cId="0" sldId="256"/>
        </pc:sldMkLst>
        <pc:spChg chg="mod">
          <ac:chgData name="raju garu" userId="672e6bf5b15ea619" providerId="Windows Live" clId="Web-{4396EC29-8E44-4A9E-8450-FAA5E26AC450}" dt="2022-11-10T16:07:54.780" v="73" actId="20577"/>
          <ac:spMkLst>
            <pc:docMk/>
            <pc:sldMk cId="0" sldId="256"/>
            <ac:spMk id="2" creationId="{00000000-0000-0000-0000-000000000000}"/>
          </ac:spMkLst>
        </pc:spChg>
        <pc:spChg chg="mod">
          <ac:chgData name="raju garu" userId="672e6bf5b15ea619" providerId="Windows Live" clId="Web-{4396EC29-8E44-4A9E-8450-FAA5E26AC450}" dt="2022-11-10T16:13:03.915" v="159" actId="20577"/>
          <ac:spMkLst>
            <pc:docMk/>
            <pc:sldMk cId="0" sldId="256"/>
            <ac:spMk id="3" creationId="{00000000-0000-0000-0000-000000000000}"/>
          </ac:spMkLst>
        </pc:spChg>
      </pc:sldChg>
    </pc:docChg>
  </pc:docChgLst>
  <pc:docChgLst>
    <pc:chgData name="raju garu" userId="672e6bf5b15ea619" providerId="Windows Live" clId="Web-{8DE8BAFF-2E7E-4AF2-B555-818A7BB7CBD8}"/>
    <pc:docChg chg="addSld delSld modSld sldOrd">
      <pc:chgData name="raju garu" userId="672e6bf5b15ea619" providerId="Windows Live" clId="Web-{8DE8BAFF-2E7E-4AF2-B555-818A7BB7CBD8}" dt="2022-11-11T04:08:38.334" v="42"/>
      <pc:docMkLst>
        <pc:docMk/>
      </pc:docMkLst>
      <pc:sldChg chg="modSp">
        <pc:chgData name="raju garu" userId="672e6bf5b15ea619" providerId="Windows Live" clId="Web-{8DE8BAFF-2E7E-4AF2-B555-818A7BB7CBD8}" dt="2022-11-11T03:55:53.498" v="16" actId="20577"/>
        <pc:sldMkLst>
          <pc:docMk/>
          <pc:sldMk cId="0" sldId="257"/>
        </pc:sldMkLst>
        <pc:spChg chg="mod">
          <ac:chgData name="raju garu" userId="672e6bf5b15ea619" providerId="Windows Live" clId="Web-{8DE8BAFF-2E7E-4AF2-B555-818A7BB7CBD8}" dt="2022-11-11T03:55:53.498" v="16" actId="20577"/>
          <ac:spMkLst>
            <pc:docMk/>
            <pc:sldMk cId="0" sldId="257"/>
            <ac:spMk id="4" creationId="{00000000-0000-0000-0000-000000000000}"/>
          </ac:spMkLst>
        </pc:spChg>
      </pc:sldChg>
      <pc:sldChg chg="modSp new ord">
        <pc:chgData name="raju garu" userId="672e6bf5b15ea619" providerId="Windows Live" clId="Web-{8DE8BAFF-2E7E-4AF2-B555-818A7BB7CBD8}" dt="2022-11-11T04:08:38.334" v="42"/>
        <pc:sldMkLst>
          <pc:docMk/>
          <pc:sldMk cId="610664358" sldId="260"/>
        </pc:sldMkLst>
        <pc:spChg chg="mod">
          <ac:chgData name="raju garu" userId="672e6bf5b15ea619" providerId="Windows Live" clId="Web-{8DE8BAFF-2E7E-4AF2-B555-818A7BB7CBD8}" dt="2022-11-11T04:08:09.411" v="39" actId="20577"/>
          <ac:spMkLst>
            <pc:docMk/>
            <pc:sldMk cId="610664358" sldId="260"/>
            <ac:spMk id="2" creationId="{FBABBCC6-1AD2-6C55-2142-2C201861EFDB}"/>
          </ac:spMkLst>
        </pc:spChg>
        <pc:spChg chg="mod">
          <ac:chgData name="raju garu" userId="672e6bf5b15ea619" providerId="Windows Live" clId="Web-{8DE8BAFF-2E7E-4AF2-B555-818A7BB7CBD8}" dt="2022-11-11T04:08:20.927" v="41" actId="20577"/>
          <ac:spMkLst>
            <pc:docMk/>
            <pc:sldMk cId="610664358" sldId="260"/>
            <ac:spMk id="3" creationId="{5E61D665-C553-7E3F-145A-DC3B124D71B1}"/>
          </ac:spMkLst>
        </pc:spChg>
      </pc:sldChg>
      <pc:sldChg chg="delSp new del">
        <pc:chgData name="raju garu" userId="672e6bf5b15ea619" providerId="Windows Live" clId="Web-{8DE8BAFF-2E7E-4AF2-B555-818A7BB7CBD8}" dt="2022-11-11T03:57:14.906" v="19"/>
        <pc:sldMkLst>
          <pc:docMk/>
          <pc:sldMk cId="2301111684" sldId="260"/>
        </pc:sldMkLst>
        <pc:spChg chg="del">
          <ac:chgData name="raju garu" userId="672e6bf5b15ea619" providerId="Windows Live" clId="Web-{8DE8BAFF-2E7E-4AF2-B555-818A7BB7CBD8}" dt="2022-11-11T03:56:27.546" v="18"/>
          <ac:spMkLst>
            <pc:docMk/>
            <pc:sldMk cId="2301111684" sldId="260"/>
            <ac:spMk id="4" creationId="{F366AA8A-10AC-86C6-34DD-2C8207362069}"/>
          </ac:spMkLst>
        </pc:spChg>
      </pc:sldChg>
    </pc:docChg>
  </pc:docChgLst>
  <pc:docChgLst>
    <pc:chgData name="raju garu" userId="672e6bf5b15ea619" providerId="Windows Live" clId="Web-{39833075-FE32-4F67-8295-9184D9C9F582}"/>
    <pc:docChg chg="modSld">
      <pc:chgData name="raju garu" userId="672e6bf5b15ea619" providerId="Windows Live" clId="Web-{39833075-FE32-4F67-8295-9184D9C9F582}" dt="2022-11-11T04:39:11.110" v="2" actId="1076"/>
      <pc:docMkLst>
        <pc:docMk/>
      </pc:docMkLst>
      <pc:sldChg chg="modSp">
        <pc:chgData name="raju garu" userId="672e6bf5b15ea619" providerId="Windows Live" clId="Web-{39833075-FE32-4F67-8295-9184D9C9F582}" dt="2022-11-11T04:39:11.110" v="2" actId="1076"/>
        <pc:sldMkLst>
          <pc:docMk/>
          <pc:sldMk cId="2231555762" sldId="263"/>
        </pc:sldMkLst>
        <pc:picChg chg="mod">
          <ac:chgData name="raju garu" userId="672e6bf5b15ea619" providerId="Windows Live" clId="Web-{39833075-FE32-4F67-8295-9184D9C9F582}" dt="2022-11-11T04:39:02.594" v="0" actId="1076"/>
          <ac:picMkLst>
            <pc:docMk/>
            <pc:sldMk cId="2231555762" sldId="263"/>
            <ac:picMk id="5" creationId="{9056AB8D-6695-551E-E998-212C019E488F}"/>
          </ac:picMkLst>
        </pc:picChg>
        <pc:picChg chg="mod">
          <ac:chgData name="raju garu" userId="672e6bf5b15ea619" providerId="Windows Live" clId="Web-{39833075-FE32-4F67-8295-9184D9C9F582}" dt="2022-11-11T04:39:11.110" v="2" actId="1076"/>
          <ac:picMkLst>
            <pc:docMk/>
            <pc:sldMk cId="2231555762" sldId="263"/>
            <ac:picMk id="6" creationId="{921F4ED0-C27E-2B88-4A4A-C198664BCE9F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6B3D-4AF2-40B4-AC89-3E6FC7A94AE4}" type="datetimeFigureOut">
              <a:rPr lang="en-IN" smtClean="0"/>
              <a:pPr/>
              <a:t>10-11-2022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5AC6-8FFC-4A4E-80CE-34B57764A3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6B3D-4AF2-40B4-AC89-3E6FC7A94AE4}" type="datetimeFigureOut">
              <a:rPr lang="en-IN" smtClean="0"/>
              <a:pPr/>
              <a:t>10-11-2022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5AC6-8FFC-4A4E-80CE-34B57764A3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6B3D-4AF2-40B4-AC89-3E6FC7A94AE4}" type="datetimeFigureOut">
              <a:rPr lang="en-IN" smtClean="0"/>
              <a:pPr/>
              <a:t>10-11-2022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5AC6-8FFC-4A4E-80CE-34B57764A3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16832"/>
            <a:ext cx="4038600" cy="420933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16832"/>
            <a:ext cx="4038600" cy="420933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6B3D-4AF2-40B4-AC89-3E6FC7A94AE4}" type="datetimeFigureOut">
              <a:rPr lang="en-IN" smtClean="0"/>
              <a:pPr/>
              <a:t>10-11-2022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5AC6-8FFC-4A4E-80CE-34B57764A3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925142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564903"/>
            <a:ext cx="4040188" cy="35612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916832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64903"/>
            <a:ext cx="4041775" cy="356125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6B3D-4AF2-40B4-AC89-3E6FC7A94AE4}" type="datetimeFigureOut">
              <a:rPr lang="en-IN" smtClean="0"/>
              <a:pPr/>
              <a:t>10-11-2022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5AC6-8FFC-4A4E-80CE-34B57764A3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6B3D-4AF2-40B4-AC89-3E6FC7A94AE4}" type="datetimeFigureOut">
              <a:rPr lang="en-IN" smtClean="0"/>
              <a:pPr/>
              <a:t>10-11-2022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5AC6-8FFC-4A4E-80CE-34B57764A3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6B3D-4AF2-40B4-AC89-3E6FC7A94AE4}" type="datetimeFigureOut">
              <a:rPr lang="en-IN" smtClean="0"/>
              <a:pPr/>
              <a:t>10-11-2022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5AC6-8FFC-4A4E-80CE-34B57764A3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98798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08720"/>
            <a:ext cx="5111750" cy="521744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060848"/>
            <a:ext cx="3008313" cy="40653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6B3D-4AF2-40B4-AC89-3E6FC7A94AE4}" type="datetimeFigureOut">
              <a:rPr lang="en-IN" smtClean="0"/>
              <a:pPr/>
              <a:t>10-11-2022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5AC6-8FFC-4A4E-80CE-34B57764A3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08719"/>
            <a:ext cx="5486400" cy="381885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96B3D-4AF2-40B4-AC89-3E6FC7A94AE4}" type="datetimeFigureOut">
              <a:rPr lang="en-IN" smtClean="0"/>
              <a:pPr/>
              <a:t>10-11-2022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5AC6-8FFC-4A4E-80CE-34B57764A33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908720"/>
            <a:ext cx="8229600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60848"/>
            <a:ext cx="8229600" cy="4065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96B3D-4AF2-40B4-AC89-3E6FC7A94AE4}" type="datetimeFigureOut">
              <a:rPr lang="en-IN" smtClean="0"/>
              <a:pPr/>
              <a:t>10-11-2022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25AC6-8FFC-4A4E-80CE-34B57764A33F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Segoe UI" pitchFamily="34" charset="0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>
                <a:latin typeface="Times New Roman"/>
                <a:cs typeface="Segoe UI"/>
              </a:rPr>
              <a:t>Colour balance and contrast stretching for sand-dust image enhancement</a:t>
            </a:r>
            <a:endParaRPr lang="en-IN">
              <a:latin typeface="Times New Roman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IN" sz="1800" b="1">
                <a:latin typeface="Times New Roman"/>
                <a:cs typeface="Segoe UI"/>
              </a:rPr>
              <a:t>Shashwat </a:t>
            </a:r>
            <a:r>
              <a:rPr lang="en-IN" sz="1800" b="1" err="1">
                <a:latin typeface="Times New Roman"/>
                <a:cs typeface="Segoe UI"/>
              </a:rPr>
              <a:t>singh</a:t>
            </a:r>
            <a:r>
              <a:rPr lang="en-IN" sz="1800" b="1">
                <a:latin typeface="Times New Roman"/>
                <a:cs typeface="Segoe UI"/>
              </a:rPr>
              <a:t> (22EE65R04)</a:t>
            </a:r>
          </a:p>
          <a:p>
            <a:r>
              <a:rPr lang="en-IN" sz="1800" b="1">
                <a:latin typeface="Times New Roman"/>
                <a:cs typeface="Segoe UI"/>
              </a:rPr>
              <a:t>K . Pavan </a:t>
            </a:r>
            <a:r>
              <a:rPr lang="en-IN" sz="1800" b="1" err="1">
                <a:latin typeface="Times New Roman"/>
                <a:cs typeface="Segoe UI"/>
              </a:rPr>
              <a:t>kalyan</a:t>
            </a:r>
            <a:r>
              <a:rPr lang="en-IN" sz="1800" b="1">
                <a:latin typeface="Times New Roman"/>
                <a:cs typeface="Segoe UI"/>
              </a:rPr>
              <a:t> </a:t>
            </a:r>
            <a:r>
              <a:rPr lang="en-IN" sz="1800" b="1" err="1">
                <a:latin typeface="Times New Roman"/>
                <a:cs typeface="Segoe UI"/>
              </a:rPr>
              <a:t>raju</a:t>
            </a:r>
            <a:r>
              <a:rPr lang="en-IN" sz="1800" b="1">
                <a:latin typeface="Times New Roman"/>
                <a:cs typeface="Segoe UI"/>
              </a:rPr>
              <a:t> (22EE65R07)</a:t>
            </a:r>
            <a:endParaRPr lang="en-IN" sz="1800" b="1">
              <a:latin typeface="Times New Roman"/>
            </a:endParaRPr>
          </a:p>
          <a:p>
            <a:r>
              <a:rPr lang="en-IN" sz="1800" b="1" err="1">
                <a:latin typeface="Times New Roman"/>
                <a:cs typeface="Segoe UI"/>
              </a:rPr>
              <a:t>B.Govind</a:t>
            </a:r>
            <a:r>
              <a:rPr lang="en-IN" sz="1800" b="1">
                <a:latin typeface="Times New Roman"/>
                <a:cs typeface="Segoe UI"/>
              </a:rPr>
              <a:t> </a:t>
            </a:r>
            <a:r>
              <a:rPr lang="en-IN" sz="1800" b="1" err="1">
                <a:latin typeface="Times New Roman"/>
                <a:cs typeface="Segoe UI"/>
              </a:rPr>
              <a:t>reddy</a:t>
            </a:r>
            <a:r>
              <a:rPr lang="en-IN" sz="1800" b="1">
                <a:latin typeface="Times New Roman"/>
                <a:cs typeface="Segoe UI"/>
              </a:rPr>
              <a:t> (22EE65R25)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"/>
                <a:cs typeface="Segoe UI"/>
              </a:rPr>
              <a:t>Motivation</a:t>
            </a:r>
            <a:endParaRPr lang="en-IN">
              <a:latin typeface="Segoe UI"/>
              <a:cs typeface="Segoe UI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16832"/>
            <a:ext cx="8226477" cy="42093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Segoe UI"/>
                <a:cs typeface="Segoe UI"/>
              </a:rPr>
              <a:t>The increasingly frequent sand-dust weather in the inland areas seriously affects outdoor vision applications, especially autonomous vehicles and security monitoring. To moderate the image’s color cast and poor contrast caused by sand-dust weather, an effective approach is proposed to enhance the sand-dust images.</a:t>
            </a:r>
          </a:p>
          <a:p>
            <a:pPr marL="0" indent="0">
              <a:buNone/>
            </a:pPr>
            <a:endParaRPr lang="en-US">
              <a:cs typeface="Segoe U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BBCC6-1AD2-6C55-2142-2C201861E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"/>
                <a:cs typeface="Segoe UI"/>
              </a:rPr>
              <a:t>Reference paper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1D665-C553-7E3F-145A-DC3B124D7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Times New Roman"/>
                <a:cs typeface="Segoe UI"/>
              </a:rPr>
              <a:t>Hua, Z., Qi, L., Guan, M., </a:t>
            </a:r>
            <a:r>
              <a:rPr lang="en-US" err="1">
                <a:latin typeface="Times New Roman"/>
                <a:cs typeface="Segoe UI"/>
              </a:rPr>
              <a:t>Su</a:t>
            </a:r>
            <a:r>
              <a:rPr lang="en-US">
                <a:latin typeface="Times New Roman"/>
                <a:cs typeface="Segoe UI"/>
              </a:rPr>
              <a:t>, H., Sun, Y.: </a:t>
            </a:r>
            <a:r>
              <a:rPr lang="en-US" err="1">
                <a:latin typeface="Times New Roman"/>
                <a:cs typeface="Segoe UI"/>
              </a:rPr>
              <a:t>Colour</a:t>
            </a:r>
            <a:r>
              <a:rPr lang="en-US">
                <a:latin typeface="Times New Roman"/>
                <a:cs typeface="Segoe UI"/>
              </a:rPr>
              <a:t> balance and contrast stretching for sand-dust image enhancement. IET Image Process. 16, 3768–3780 (2022). https://doi.org/10.1049/ipr2.1259.</a:t>
            </a:r>
          </a:p>
        </p:txBody>
      </p:sp>
    </p:spTree>
    <p:extLst>
      <p:ext uri="{BB962C8B-B14F-4D97-AF65-F5344CB8AC3E}">
        <p14:creationId xmlns:p14="http://schemas.microsoft.com/office/powerpoint/2010/main" val="610664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</a:t>
            </a:r>
            <a:endParaRPr lang="en-IN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Times New Roman"/>
                <a:cs typeface="Segoe UI"/>
              </a:rPr>
              <a:t>Proposed methodology</a:t>
            </a:r>
          </a:p>
          <a:p>
            <a:endParaRPr lang="en-US">
              <a:latin typeface="Times New Roman"/>
            </a:endParaRP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0649A64F-CF4E-DD60-6F2B-5A689FA45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335" y="2657246"/>
            <a:ext cx="7699322" cy="34828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3AB28-E0EC-BF9C-C94A-7D420E740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Times New Roman"/>
                <a:cs typeface="Segoe UI"/>
              </a:rPr>
              <a:t>Color compensation for blue and green channel to remove yellowish nature .</a:t>
            </a:r>
          </a:p>
          <a:p>
            <a:endParaRPr lang="en-US">
              <a:latin typeface="Times New Roman"/>
            </a:endParaRPr>
          </a:p>
          <a:p>
            <a:endParaRPr lang="en-US">
              <a:latin typeface="Times New Roman"/>
            </a:endParaRPr>
          </a:p>
          <a:p>
            <a:endParaRPr lang="en-US">
              <a:latin typeface="Times New Roman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9056AB8D-6695-551E-E998-212C019E4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161" y="3103032"/>
            <a:ext cx="4985656" cy="984938"/>
          </a:xfrm>
          <a:prstGeom prst="rect">
            <a:avLst/>
          </a:prstGeom>
        </p:spPr>
      </p:pic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921F4ED0-C27E-2B88-4A4A-C198664BC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218" y="4461839"/>
            <a:ext cx="5606142" cy="97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55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and Discussion</a:t>
            </a:r>
            <a:endParaRPr lang="en-IN"/>
          </a:p>
        </p:txBody>
      </p:sp>
      <p:pic>
        <p:nvPicPr>
          <p:cNvPr id="3" name="Picture 5">
            <a:extLst>
              <a:ext uri="{FF2B5EF4-FFF2-40B4-BE49-F238E27FC236}">
                <a16:creationId xmlns:a16="http://schemas.microsoft.com/office/drawing/2014/main" id="{72D52225-2D8F-FA5F-8B4C-1078E714EFA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7200" y="1703009"/>
            <a:ext cx="8226475" cy="4477706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E29E11AB-7093-608D-A02D-7EA3A0F8556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7200" y="1335034"/>
            <a:ext cx="8519679" cy="4632575"/>
          </a:xfrm>
        </p:spPr>
      </p:pic>
    </p:spTree>
    <p:extLst>
      <p:ext uri="{BB962C8B-B14F-4D97-AF65-F5344CB8AC3E}">
        <p14:creationId xmlns:p14="http://schemas.microsoft.com/office/powerpoint/2010/main" val="2484773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935CAD7E-A953-03CC-020D-3FB56A4501D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7200" y="1295817"/>
            <a:ext cx="8577942" cy="4624047"/>
          </a:xfrm>
        </p:spPr>
      </p:pic>
    </p:spTree>
    <p:extLst>
      <p:ext uri="{BB962C8B-B14F-4D97-AF65-F5344CB8AC3E}">
        <p14:creationId xmlns:p14="http://schemas.microsoft.com/office/powerpoint/2010/main" val="461585003"/>
      </p:ext>
    </p:extLst>
  </p:cSld>
  <p:clrMapOvr>
    <a:masterClrMapping/>
  </p:clrMapOvr>
</p:sld>
</file>

<file path=ppt/theme/theme1.xml><?xml version="1.0" encoding="utf-8"?>
<a:theme xmlns:a="http://schemas.openxmlformats.org/drawingml/2006/main" name="EE_IITKGP_Presentation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MST Style">
      <a:majorFont>
        <a:latin typeface="Arial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EE_IITKGP_PresentationMaster</Template>
  <Application>Microsoft Office PowerPoint</Application>
  <PresentationFormat>On-screen Show (4:3)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EE_IITKGP_PresentationMaster</vt:lpstr>
      <vt:lpstr>Colour balance and contrast stretching for sand-dust image enhancement</vt:lpstr>
      <vt:lpstr>Motivation</vt:lpstr>
      <vt:lpstr>Reference paper</vt:lpstr>
      <vt:lpstr>Methodology</vt:lpstr>
      <vt:lpstr>PowerPoint Presentation</vt:lpstr>
      <vt:lpstr>Results and Discussion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Debdoot Sheet</dc:creator>
  <cp:revision>1</cp:revision>
  <dcterms:created xsi:type="dcterms:W3CDTF">2015-10-24T06:27:10Z</dcterms:created>
  <dcterms:modified xsi:type="dcterms:W3CDTF">2022-11-11T04:39:29Z</dcterms:modified>
</cp:coreProperties>
</file>

<file path=docProps/thumbnail.jpeg>
</file>